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1238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7" d="100"/>
          <a:sy n="67" d="100"/>
        </p:scale>
        <p:origin x="2728" y="-27"/>
      </p:cViewPr>
      <p:guideLst>
        <p:guide orient="horz" pos="3119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8A172125-6D5C-4770-8FB7-7C6FA7FBB290}" type="datetimeFigureOut">
              <a:rPr lang="de-DE" smtClean="0"/>
              <a:pPr/>
              <a:t>07.02.2024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274BA24-CF7F-4274-B895-AC6566AB15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49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5804"/>
            <a:ext cx="5829300" cy="212234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0702"/>
            <a:ext cx="4800600" cy="25303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4D8-6077-4F67-9BF6-EEF4B40F76D0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E833-AD9B-4EA3-A058-D6A4468BE86A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510"/>
            <a:ext cx="1543050" cy="844813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510"/>
            <a:ext cx="4514850" cy="8448139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CF0-472D-4361-934A-218EED02716D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BD71-BBF7-4A57-A9F5-44ECB38E17C6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2462"/>
            <a:ext cx="5829300" cy="19664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6569"/>
            <a:ext cx="5829300" cy="21658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306-154F-4B60-97C4-5FAFF0509EC9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0291"/>
            <a:ext cx="3028950" cy="65343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0291"/>
            <a:ext cx="3028950" cy="65343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9C4-E93D-41B8-8A5D-C7F18E8DD184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6319"/>
            <a:ext cx="3030141" cy="92365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39976"/>
            <a:ext cx="3030141" cy="57046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1" y="2216319"/>
            <a:ext cx="3031331" cy="92365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1" y="3139976"/>
            <a:ext cx="3031331" cy="57046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AF7C-0C81-4F95-A025-0C3FE73A022C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691-9D37-422A-82C0-9BFA4DA75919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DC79-E6AD-4ED3-B7C5-01EE4942E7B5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2" y="394217"/>
            <a:ext cx="2256235" cy="16777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9" y="394217"/>
            <a:ext cx="3833813" cy="84504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2" y="2071926"/>
            <a:ext cx="2256235" cy="67727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257-3122-41EA-B6DD-08EC30AF9D03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0868"/>
            <a:ext cx="4114800" cy="818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4693"/>
            <a:ext cx="4114800" cy="594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49096"/>
            <a:ext cx="4114800" cy="11620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0E81-9ACC-412F-A84E-53C9346338B2}" type="datetime1">
              <a:rPr lang="de-DE" smtClean="0"/>
              <a:pPr/>
              <a:t>07.02.2024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Noreva GmbH - Herr Rolf Kurzenberg -  Hocksteiner Weg 56 - 41189 Mönchengladbach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508"/>
            <a:ext cx="6172200" cy="165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0291"/>
            <a:ext cx="6172200" cy="6534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76983"/>
            <a:ext cx="1600200" cy="527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C070-C578-486C-A76B-A6E6980E0062}" type="datetime1">
              <a:rPr lang="de-DE" smtClean="0"/>
              <a:pPr/>
              <a:t>07.02.2024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76983"/>
            <a:ext cx="2171700" cy="527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err="1"/>
              <a:t>Noreva</a:t>
            </a:r>
            <a:r>
              <a:rPr lang="de-DE" dirty="0"/>
              <a:t> GmbH - Herr Rolf Kurzenberg -  </a:t>
            </a:r>
            <a:r>
              <a:rPr lang="de-DE" dirty="0" err="1"/>
              <a:t>Hocksteiner</a:t>
            </a:r>
            <a:r>
              <a:rPr lang="de-DE" dirty="0"/>
              <a:t> Weg 56 - 41189 Mönchengladbach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76983"/>
            <a:ext cx="1600200" cy="527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E697-48C9-4202-BAA8-669029B7BC1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42900" y="396510"/>
            <a:ext cx="6172200" cy="135729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342900" y="2143659"/>
            <a:ext cx="6172200" cy="70953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z="1400" dirty="0"/>
              <a:t>	</a:t>
            </a:r>
          </a:p>
          <a:p>
            <a:pPr>
              <a:buNone/>
            </a:pPr>
            <a:endParaRPr lang="de-DE" sz="1400" dirty="0"/>
          </a:p>
          <a:p>
            <a:pPr>
              <a:buNone/>
            </a:pPr>
            <a:r>
              <a:rPr lang="de-DE" sz="1400" dirty="0"/>
              <a:t>	Die Noreva GmbH produziert und vertreibt als mittelständiges Unternehmen weltweit sehr erfolgreich Düsenrückschlagventile für die Wasserwirtschaft, die Öl- und Gasindustrie sowie den Energiesektor.</a:t>
            </a:r>
          </a:p>
          <a:p>
            <a:pPr>
              <a:buNone/>
            </a:pPr>
            <a:endParaRPr lang="de-DE" sz="1400" dirty="0"/>
          </a:p>
          <a:p>
            <a:pPr>
              <a:buNone/>
            </a:pPr>
            <a:r>
              <a:rPr lang="de-DE" sz="1400" dirty="0"/>
              <a:t>	Aufgrund des stetigen Wachstums unseres Standortes Mönchengladbach-Wickrath bieten wir einen Ausbildungsplatz zum Ausbildungsstart 01.09.2024 an:</a:t>
            </a:r>
          </a:p>
          <a:p>
            <a:pPr>
              <a:buNone/>
            </a:pPr>
            <a:endParaRPr lang="de-DE" sz="1400" dirty="0"/>
          </a:p>
          <a:p>
            <a:pPr algn="ctr">
              <a:buNone/>
            </a:pPr>
            <a:r>
              <a:rPr lang="de-DE" sz="2400" b="1" dirty="0"/>
              <a:t>Ausbildung </a:t>
            </a:r>
          </a:p>
          <a:p>
            <a:pPr algn="ctr">
              <a:buNone/>
            </a:pPr>
            <a:r>
              <a:rPr lang="de-DE" sz="2400" b="1" dirty="0"/>
              <a:t>Fachkraft für Metalltechnik m/w</a:t>
            </a:r>
          </a:p>
          <a:p>
            <a:pPr algn="ctr">
              <a:buNone/>
            </a:pPr>
            <a:r>
              <a:rPr lang="de-DE" sz="1900" b="1" dirty="0"/>
              <a:t>-Schwerpunkt Montagetechnik- </a:t>
            </a:r>
          </a:p>
          <a:p>
            <a:pPr algn="ctr">
              <a:buNone/>
            </a:pPr>
            <a:endParaRPr lang="de-DE" sz="1900" dirty="0"/>
          </a:p>
          <a:p>
            <a:pPr>
              <a:buNone/>
            </a:pPr>
            <a:r>
              <a:rPr lang="de-DE" sz="1400" dirty="0"/>
              <a:t>	Wir bieten jungen Menschen eine anspruchsvolle Ausbildung mit Zukunft. Unser Team vermittelt Ihnen alle wichtigen Ausbildungsinhalte und fördert Ihre individuelle Entwicklung über den gesamten Zeitraum Ihrer Berufsausbildung. </a:t>
            </a:r>
            <a:r>
              <a:rPr lang="de-DE" sz="1400" b="1" dirty="0"/>
              <a:t>Weiterhin bieten wir eine überdurchschnittliche Vergütung!</a:t>
            </a:r>
          </a:p>
          <a:p>
            <a:pPr>
              <a:buNone/>
            </a:pPr>
            <a:endParaRPr lang="de-DE" sz="1400" dirty="0"/>
          </a:p>
          <a:p>
            <a:pPr>
              <a:buNone/>
            </a:pPr>
            <a:r>
              <a:rPr lang="de-DE" sz="1400" dirty="0"/>
              <a:t>	</a:t>
            </a:r>
            <a:r>
              <a:rPr lang="de-DE" sz="1400" b="1" dirty="0"/>
              <a:t>Ihr Profil:</a:t>
            </a:r>
          </a:p>
          <a:p>
            <a:pPr lvl="1">
              <a:buNone/>
            </a:pPr>
            <a:r>
              <a:rPr lang="de-DE" sz="1000" b="1" dirty="0"/>
              <a:t>	</a:t>
            </a:r>
            <a:r>
              <a:rPr lang="de-DE" sz="1400" dirty="0"/>
              <a:t>Mittlerer Bildungsabschluss oder guter Hauptschulabschluss </a:t>
            </a:r>
          </a:p>
          <a:p>
            <a:pPr lvl="1">
              <a:buNone/>
            </a:pPr>
            <a:r>
              <a:rPr lang="de-DE" sz="1400" dirty="0"/>
              <a:t>	Handwerkliches Geschick</a:t>
            </a:r>
          </a:p>
          <a:p>
            <a:pPr lvl="1">
              <a:buNone/>
            </a:pPr>
            <a:r>
              <a:rPr lang="de-DE" sz="1400" dirty="0"/>
              <a:t>	Zuverlässigkeit und Leistungsbereitschaft</a:t>
            </a:r>
          </a:p>
          <a:p>
            <a:pPr lvl="1">
              <a:buNone/>
            </a:pPr>
            <a:r>
              <a:rPr lang="de-DE" sz="1400" dirty="0"/>
              <a:t>	</a:t>
            </a:r>
          </a:p>
          <a:p>
            <a:pPr marL="342900" lvl="1" indent="-342900">
              <a:buNone/>
            </a:pPr>
            <a:r>
              <a:rPr lang="de-DE" sz="1400" dirty="0"/>
              <a:t>	Interne Schulungen und überbetriebliche Seminare ergänzen Ihre Ausbildung und fördern damit Ihren Weg in eine berufliche Zukunft bei Noreva.</a:t>
            </a:r>
          </a:p>
          <a:p>
            <a:pPr marL="342900" lvl="1" indent="-342900">
              <a:buNone/>
            </a:pPr>
            <a:br>
              <a:rPr lang="de-DE" sz="1400" dirty="0"/>
            </a:br>
            <a:r>
              <a:rPr lang="de-DE" sz="1400" b="1" dirty="0"/>
              <a:t>Senden Sie bitte Ihre Bewerbung, gerne per E-Mail an: </a:t>
            </a:r>
          </a:p>
          <a:p>
            <a:pPr>
              <a:buNone/>
            </a:pPr>
            <a:r>
              <a:rPr lang="de-DE" sz="1400" b="1" dirty="0"/>
              <a:t>	</a:t>
            </a:r>
          </a:p>
          <a:p>
            <a:pPr>
              <a:buNone/>
            </a:pPr>
            <a:r>
              <a:rPr lang="de-DE" sz="1400" b="1"/>
              <a:t>	bewerbung</a:t>
            </a:r>
            <a:r>
              <a:rPr lang="de-DE" sz="1400" b="1" dirty="0"/>
              <a:t>@noreva.de</a:t>
            </a:r>
          </a:p>
          <a:p>
            <a:pPr>
              <a:buNone/>
            </a:pPr>
            <a:r>
              <a:rPr lang="de-DE" sz="1400" b="1" dirty="0"/>
              <a:t>	</a:t>
            </a:r>
            <a:r>
              <a:rPr lang="de-DE" sz="1400" dirty="0" err="1"/>
              <a:t>Noreva</a:t>
            </a:r>
            <a:r>
              <a:rPr lang="de-DE" sz="1400" dirty="0"/>
              <a:t> GmbH</a:t>
            </a:r>
          </a:p>
          <a:p>
            <a:pPr>
              <a:buNone/>
            </a:pPr>
            <a:r>
              <a:rPr lang="de-DE" sz="1400" dirty="0"/>
              <a:t>	Hocksteiner Weg 56</a:t>
            </a:r>
          </a:p>
          <a:p>
            <a:pPr>
              <a:buNone/>
            </a:pPr>
            <a:r>
              <a:rPr lang="de-DE" sz="1400" dirty="0"/>
              <a:t>	41189 Mönchengladbach</a:t>
            </a:r>
          </a:p>
          <a:p>
            <a:pPr>
              <a:buNone/>
            </a:pPr>
            <a:endParaRPr lang="de-DE" sz="1400" b="1" dirty="0"/>
          </a:p>
        </p:txBody>
      </p:sp>
      <p:pic>
        <p:nvPicPr>
          <p:cNvPr id="1026" name="Picture 2" descr="C:\Users\bsnyders\Pictures\Noreva Logo s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816" y="350321"/>
            <a:ext cx="3456384" cy="1560819"/>
          </a:xfrm>
          <a:prstGeom prst="rect">
            <a:avLst/>
          </a:prstGeom>
          <a:noFill/>
        </p:spPr>
      </p:pic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620688" y="9901238"/>
          <a:ext cx="6048672" cy="914400"/>
        </p:xfrm>
        <a:graphic>
          <a:graphicData uri="http://schemas.openxmlformats.org/drawingml/2006/table">
            <a:tbl>
              <a:tblPr/>
              <a:tblGrid>
                <a:gridCol w="3062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53">
                <a:tc gridSpan="3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53"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53">
                <a:tc gridSpan="3">
                  <a:txBody>
                    <a:bodyPr/>
                    <a:lstStyle/>
                    <a:p>
                      <a:endParaRPr lang="de-DE" sz="20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548680" y="9559131"/>
            <a:ext cx="5832648" cy="145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8" name="Picture 4" descr="http://www.noreva.de/bilder/03/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342107"/>
            <a:ext cx="1466850" cy="1728192"/>
          </a:xfrm>
          <a:prstGeom prst="rect">
            <a:avLst/>
          </a:prstGeom>
          <a:noFill/>
        </p:spPr>
      </p:pic>
      <p:pic>
        <p:nvPicPr>
          <p:cNvPr id="2" name="Picture 2" descr="http://www.noreva.de/bilder/03/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9200" y="198091"/>
            <a:ext cx="144016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Snyders</dc:creator>
  <cp:lastModifiedBy>Hans Gustorf</cp:lastModifiedBy>
  <cp:revision>53</cp:revision>
  <cp:lastPrinted>2018-03-22T06:38:35Z</cp:lastPrinted>
  <dcterms:created xsi:type="dcterms:W3CDTF">2010-11-04T06:30:00Z</dcterms:created>
  <dcterms:modified xsi:type="dcterms:W3CDTF">2024-02-07T12:48:25Z</dcterms:modified>
</cp:coreProperties>
</file>